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EB18587-979B-4048-8300-69719DAC19E4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3B1D1BE-AA98-4AF8-9103-F189137DD89E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1723393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8587-979B-4048-8300-69719DAC19E4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D1BE-AA98-4AF8-9103-F189137DD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86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8587-979B-4048-8300-69719DAC19E4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D1BE-AA98-4AF8-9103-F189137DD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707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8587-979B-4048-8300-69719DAC19E4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D1BE-AA98-4AF8-9103-F189137DD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1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B18587-979B-4048-8300-69719DAC19E4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B1D1BE-AA98-4AF8-9103-F189137DD89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1509759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8587-979B-4048-8300-69719DAC19E4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D1BE-AA98-4AF8-9103-F189137DD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96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8587-979B-4048-8300-69719DAC19E4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D1BE-AA98-4AF8-9103-F189137DD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518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8587-979B-4048-8300-69719DAC19E4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D1BE-AA98-4AF8-9103-F189137DD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691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8587-979B-4048-8300-69719DAC19E4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D1BE-AA98-4AF8-9103-F189137DD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108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B18587-979B-4048-8300-69719DAC19E4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B1D1BE-AA98-4AF8-9103-F189137DD89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61392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B18587-979B-4048-8300-69719DAC19E4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B1D1BE-AA98-4AF8-9103-F189137DD89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78995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3EB18587-979B-4048-8300-69719DAC19E4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43B1D1BE-AA98-4AF8-9103-F189137DD89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9262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Metrics and Validation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Sean Malone, University of Maryland</a:t>
            </a:r>
          </a:p>
          <a:p>
            <a:r>
              <a:rPr lang="en-US" dirty="0" smtClean="0"/>
              <a:t>Justin </a:t>
            </a:r>
            <a:r>
              <a:rPr lang="en-US" dirty="0" err="1" smtClean="0"/>
              <a:t>Boblitt</a:t>
            </a:r>
            <a:r>
              <a:rPr lang="en-US" dirty="0" smtClean="0"/>
              <a:t>, CCMC GSFC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012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Goals of Project</a:t>
            </a:r>
          </a:p>
          <a:p>
            <a:r>
              <a:rPr lang="en-US" dirty="0" smtClean="0"/>
              <a:t>Implementation of the Project Goals</a:t>
            </a:r>
          </a:p>
          <a:p>
            <a:r>
              <a:rPr lang="en-US" dirty="0" smtClean="0"/>
              <a:t>Problems During Implementation</a:t>
            </a:r>
          </a:p>
          <a:p>
            <a:r>
              <a:rPr lang="en-US" dirty="0" smtClean="0"/>
              <a:t>Solutions to Problems</a:t>
            </a:r>
          </a:p>
          <a:p>
            <a:r>
              <a:rPr lang="en-US" dirty="0" smtClean="0"/>
              <a:t>Conclusion and Lessons Learned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33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the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Demonstrate the Capabilities of Agile Programming</a:t>
            </a:r>
          </a:p>
          <a:p>
            <a:r>
              <a:rPr lang="en-US" dirty="0" smtClean="0"/>
              <a:t>Calculate an Initial Set of Skill Scores</a:t>
            </a:r>
          </a:p>
          <a:p>
            <a:r>
              <a:rPr lang="en-US" dirty="0" smtClean="0"/>
              <a:t>Use User Set Boundaries</a:t>
            </a:r>
          </a:p>
          <a:p>
            <a:r>
              <a:rPr lang="en-US" dirty="0" smtClean="0"/>
              <a:t>Create an Interactive Chart to Display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34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Agile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project management style formatted from SCRUM</a:t>
            </a:r>
          </a:p>
          <a:p>
            <a:r>
              <a:rPr lang="en-US" dirty="0" smtClean="0"/>
              <a:t>Characterized by sprints, user stories, and sprint meetings </a:t>
            </a:r>
          </a:p>
          <a:p>
            <a:r>
              <a:rPr lang="en-US" dirty="0" smtClean="0"/>
              <a:t>Sprint meetings with users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277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Skill Scores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Correlation Coefficient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den>
                        </m:f>
                        <m:nary>
                          <m:naryPr>
                            <m:chr m:val="∑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=0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d>
                                  <m:dPr>
                                    <m:ctrlPr>
                                      <a:rPr lang="en-US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𝑜𝑏𝑠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𝑜𝑏𝑠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𝑎𝑣𝑔</m:t>
                                        </m:r>
                                      </m:sub>
                                    </m:sSub>
                                  </m:e>
                                </m:d>
                                <m:d>
                                  <m:dPr>
                                    <m:ctrlPr>
                                      <a:rPr lang="en-US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𝑚𝑜𝑑𝑒𝑙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𝑚𝑜𝑑𝑒𝑙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𝑎𝑣𝑔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d>
                          </m:e>
                        </m:nary>
                      </m:num>
                      <m:den>
                        <m:rad>
                          <m:radPr>
                            <m:degHide m:val="on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den>
                            </m:f>
                            <m:nary>
                              <m:naryPr>
                                <m:chr m:val="∑"/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  <m:e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𝑜𝑏𝑠</m:t>
                                            </m:r>
                                          </m:e>
                                          <m:sub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sSub>
                                          <m:sSubPr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𝑜𝑏𝑠</m:t>
                                            </m:r>
                                          </m:e>
                                          <m:sub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𝑎𝑣𝑔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nary>
                          </m:e>
                        </m:rad>
                        <m:rad>
                          <m:radPr>
                            <m:degHide m:val="on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den>
                            </m:f>
                            <m:nary>
                              <m:naryPr>
                                <m:chr m:val="∑"/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  <m:e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𝑚𝑜𝑑𝑒𝑙</m:t>
                                            </m:r>
                                          </m:e>
                                          <m:sub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sSub>
                                          <m:sSubPr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𝑚𝑜𝑑𝑒𝑙</m:t>
                                            </m:r>
                                          </m:e>
                                          <m:sub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𝑎𝑣𝑔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nary>
                          </m:e>
                        </m:rad>
                      </m:den>
                    </m:f>
                  </m:oMath>
                </a14:m>
                <a:endParaRPr lang="en-US" dirty="0" smtClean="0"/>
              </a:p>
              <a:p>
                <a:r>
                  <a:rPr lang="en-US" dirty="0" smtClean="0"/>
                  <a:t>Root Mean Square Error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𝑅𝑀𝑆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ctrlPr>
                                  <a:rPr lang="en-US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sup>
                              <m:e>
                                <m:sSup>
                                  <m:sSupPr>
                                    <m:ctrlPr>
                                      <a:rPr lang="en-US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>
                                                <a:latin typeface="Cambria Math" panose="02040503050406030204" pitchFamily="18" charset="0"/>
                                              </a:rPr>
                                              <m:t>𝑜𝑏𝑠</m:t>
                                            </m:r>
                                          </m:e>
                                          <m:sub>
                                            <m:r>
                                              <a:rPr lang="en-US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  <m: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sSub>
                                          <m:sSubPr>
                                            <m:ctrlPr>
                                              <a:rPr lang="en-US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>
                                                <a:latin typeface="Cambria Math" panose="02040503050406030204" pitchFamily="18" charset="0"/>
                                              </a:rPr>
                                              <m:t>𝑚𝑜𝑑𝑒𝑙</m:t>
                                            </m:r>
                                          </m:e>
                                          <m:sub>
                                            <m:r>
                                              <a:rPr lang="en-US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  <m:sup>
                                    <m: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nary>
                          </m:num>
                          <m:den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𝑁</m:t>
                            </m:r>
                          </m:den>
                        </m:f>
                      </m:e>
                    </m:rad>
                  </m:oMath>
                </a14:m>
                <a:endParaRPr lang="en-US" dirty="0" smtClean="0"/>
              </a:p>
              <a:p>
                <a:r>
                  <a:rPr lang="en-US" dirty="0" smtClean="0"/>
                  <a:t>Prediction Efficiency</a:t>
                </a:r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𝑃𝐸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=1−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sup>
                              <m:e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𝑜𝑏𝑠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𝑚𝑜𝑑𝑒𝑙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nary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sup>
                              <m:e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𝑜𝑏𝑠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𝑜𝑏𝑠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𝑎𝑣𝑔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nary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den>
                        </m:f>
                      </m:den>
                    </m:f>
                  </m:oMath>
                </a14:m>
                <a:endParaRPr lang="en-US" dirty="0" smtClean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571" t="-2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6227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Problems/Solutions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Linear Interpolation of Data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d>
                          <m:dPr>
                            <m:ctrlPr>
                              <a:rPr lang="en-US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>
                                    <a:latin typeface="Cambria Math" panose="02040503050406030204" pitchFamily="18" charset="0"/>
                                  </a:rPr>
                                  <m:t>𝑑𝑒𝑠</m:t>
                                </m:r>
                              </m:sub>
                            </m:sSub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num>
                      <m:den>
                        <m:d>
                          <m:dPr>
                            <m:ctrlPr>
                              <a:rPr lang="en-US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den>
                    </m:f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r>
                  <a:rPr lang="en-US" dirty="0" smtClean="0"/>
                  <a:t>Coordinate Transformation</a:t>
                </a:r>
              </a:p>
              <a:p>
                <a:r>
                  <a:rPr lang="en-US" dirty="0" smtClean="0"/>
                  <a:t>Graphing Library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571" t="-13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6389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and 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Agile is a viable software development method</a:t>
            </a:r>
          </a:p>
          <a:p>
            <a:r>
              <a:rPr lang="en-US" dirty="0" smtClean="0"/>
              <a:t>Achieves Program Goal: Facilitates </a:t>
            </a:r>
            <a:r>
              <a:rPr lang="en-US" smtClean="0"/>
              <a:t>Model Growth</a:t>
            </a:r>
          </a:p>
        </p:txBody>
      </p:sp>
    </p:spTree>
    <p:extLst>
      <p:ext uri="{BB962C8B-B14F-4D97-AF65-F5344CB8AC3E}">
        <p14:creationId xmlns:p14="http://schemas.microsoft.com/office/powerpoint/2010/main" val="197071918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176</TotalTime>
  <Words>112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Cambria Math</vt:lpstr>
      <vt:lpstr>Franklin Gothic Book</vt:lpstr>
      <vt:lpstr>Crop</vt:lpstr>
      <vt:lpstr>Metrics and Validation</vt:lpstr>
      <vt:lpstr>Plan</vt:lpstr>
      <vt:lpstr>Goals of the Project</vt:lpstr>
      <vt:lpstr>Agile Programming</vt:lpstr>
      <vt:lpstr>Initial Skill Scores</vt:lpstr>
      <vt:lpstr>Problems/Solutions</vt:lpstr>
      <vt:lpstr>Conclusions and Lessons Learned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Metrics and Validation</dc:title>
  <dc:creator>Sean Malone</dc:creator>
  <cp:lastModifiedBy>Sean Malone</cp:lastModifiedBy>
  <cp:revision>11</cp:revision>
  <dcterms:created xsi:type="dcterms:W3CDTF">2016-07-25T23:12:49Z</dcterms:created>
  <dcterms:modified xsi:type="dcterms:W3CDTF">2016-07-26T02:08:54Z</dcterms:modified>
</cp:coreProperties>
</file>